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BCF64-268C-41C7-BE35-D9706F43BE71}" type="datetimeFigureOut">
              <a:rPr lang="it-IT" smtClean="0"/>
              <a:t>01/10/2024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EF54-69CB-4496-B32A-FEAF66B39F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BCF64-268C-41C7-BE35-D9706F43BE71}" type="datetimeFigureOut">
              <a:rPr lang="it-IT" smtClean="0"/>
              <a:t>01/10/2024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EF54-69CB-4496-B32A-FEAF66B39F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BCF64-268C-41C7-BE35-D9706F43BE71}" type="datetimeFigureOut">
              <a:rPr lang="it-IT" smtClean="0"/>
              <a:t>01/10/2024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EF54-69CB-4496-B32A-FEAF66B39F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BCF64-268C-41C7-BE35-D9706F43BE71}" type="datetimeFigureOut">
              <a:rPr lang="it-IT" smtClean="0"/>
              <a:t>01/10/2024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EF54-69CB-4496-B32A-FEAF66B39F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BCF64-268C-41C7-BE35-D9706F43BE71}" type="datetimeFigureOut">
              <a:rPr lang="it-IT" smtClean="0"/>
              <a:t>01/10/2024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EF54-69CB-4496-B32A-FEAF66B39F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BCF64-268C-41C7-BE35-D9706F43BE71}" type="datetimeFigureOut">
              <a:rPr lang="it-IT" smtClean="0"/>
              <a:t>01/10/2024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EF54-69CB-4496-B32A-FEAF66B39F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BCF64-268C-41C7-BE35-D9706F43BE71}" type="datetimeFigureOut">
              <a:rPr lang="it-IT" smtClean="0"/>
              <a:t>01/10/2024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EF54-69CB-4496-B32A-FEAF66B39F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BCF64-268C-41C7-BE35-D9706F43BE71}" type="datetimeFigureOut">
              <a:rPr lang="it-IT" smtClean="0"/>
              <a:t>01/10/2024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EF54-69CB-4496-B32A-FEAF66B39F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BCF64-268C-41C7-BE35-D9706F43BE71}" type="datetimeFigureOut">
              <a:rPr lang="it-IT" smtClean="0"/>
              <a:t>01/10/2024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EF54-69CB-4496-B32A-FEAF66B39F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BCF64-268C-41C7-BE35-D9706F43BE71}" type="datetimeFigureOut">
              <a:rPr lang="it-IT" smtClean="0"/>
              <a:t>01/10/2024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EF54-69CB-4496-B32A-FEAF66B39F0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BCF64-268C-41C7-BE35-D9706F43BE71}" type="datetimeFigureOut">
              <a:rPr lang="it-IT" smtClean="0"/>
              <a:t>01/10/2024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EF54-69CB-4496-B32A-FEAF66B39F00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E2BCF64-268C-41C7-BE35-D9706F43BE71}" type="datetimeFigureOut">
              <a:rPr lang="it-IT" smtClean="0"/>
              <a:t>01/10/2024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DBEF54-69CB-4496-B32A-FEAF66B39F0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Chi ha Paura di entrare all’asilo?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800" dirty="0" smtClean="0">
                <a:solidFill>
                  <a:srgbClr val="FF0000"/>
                </a:solidFill>
              </a:rPr>
              <a:t>Grazie </a:t>
            </a:r>
            <a:endParaRPr lang="it-IT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11760" y="1700808"/>
            <a:ext cx="4353680" cy="88871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Il punto di vista del bambino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2708920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ntrare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al nido per il bambino significa: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conoscere spazi e persone mai viste prima;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abituarsi ad un’organizzazione della giornata diversa da quella di casa;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imparare a stare bene anche lontano dai genitori;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accettare altri punti di riferimento;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accettare di relazionarsi e "mediare" con altri bambini;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superare le frustrazioni e, in questo modo, imparare ad affrontare meglio la realtà.</a:t>
            </a:r>
          </a:p>
          <a:p>
            <a:pPr>
              <a:lnSpc>
                <a:spcPct val="150000"/>
              </a:lnSpc>
            </a:pP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11760" y="1556792"/>
            <a:ext cx="4353680" cy="88871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Il punto di vista del Genitore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2420888"/>
            <a:ext cx="8424936" cy="465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u="sng" dirty="0">
                <a:latin typeface="Arial" pitchFamily="34" charset="0"/>
                <a:cs typeface="Arial" pitchFamily="34" charset="0"/>
              </a:rPr>
              <a:t>A. In rapporto al bambino</a:t>
            </a:r>
            <a:endParaRPr lang="it-IT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È giusto allontanarsi dal bambino che piange al nido?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Si abituerà il bambino ai ritmi del nido?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Il bambino mangerà, dormirà, etc. senza di me?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Accetterà le educatrici della sua sezione?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Si troverà bene in mezzo agli altri bambini?</a:t>
            </a:r>
          </a:p>
          <a:p>
            <a:pPr>
              <a:lnSpc>
                <a:spcPct val="150000"/>
              </a:lnSpc>
            </a:pPr>
            <a:r>
              <a:rPr lang="it-IT" sz="2000" u="sng" dirty="0">
                <a:latin typeface="Arial" pitchFamily="34" charset="0"/>
                <a:cs typeface="Arial" pitchFamily="34" charset="0"/>
              </a:rPr>
              <a:t>B. In rapporto a se stessi come genitori</a:t>
            </a:r>
            <a:endParaRPr lang="it-IT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E’ possibile allontanarsi dal bambino senza essere troppo preoccupati?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Perderò il mio ruolo come figura di riferimento?</a:t>
            </a:r>
          </a:p>
          <a:p>
            <a:pPr>
              <a:lnSpc>
                <a:spcPct val="150000"/>
              </a:lnSpc>
            </a:pP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1052736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u="sng" dirty="0">
                <a:latin typeface="Arial" pitchFamily="34" charset="0"/>
                <a:cs typeface="Arial" pitchFamily="34" charset="0"/>
              </a:rPr>
              <a:t>C. In rapporto all’organizzazione del nido</a:t>
            </a:r>
            <a:endParaRPr lang="it-IT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Come fanno a gestire più bambini insieme, quando io faccio fatica a gestirne uno?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- Saremo informati dei progressi e delle conquiste dei bambini?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828800"/>
          </a:xfrm>
        </p:spPr>
        <p:txBody>
          <a:bodyPr/>
          <a:lstStyle/>
          <a:p>
            <a:pPr algn="ctr"/>
            <a:r>
              <a:rPr lang="it-IT" dirty="0" smtClean="0"/>
              <a:t>Il punto di vista dell’educatore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267744" y="4437112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Collaborazione …</a:t>
            </a:r>
            <a:endParaRPr lang="it-IT" sz="40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008112"/>
          </a:xfrm>
        </p:spPr>
        <p:txBody>
          <a:bodyPr/>
          <a:lstStyle/>
          <a:p>
            <a:pPr algn="ctr"/>
            <a:r>
              <a:rPr lang="it-IT" dirty="0" smtClean="0"/>
              <a:t>Suggerimenti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410355"/>
            <a:ext cx="82809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- Sentirsi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sicuri di aver fatto la scelta giusta. </a:t>
            </a:r>
          </a:p>
          <a:p>
            <a:pPr lvl="0">
              <a:lnSpc>
                <a:spcPct val="150000"/>
              </a:lnSpc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- Preparare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il bambino alla nuova esperienza, evidenziandone gli aspetti positivi, ovvero la possibilità di incontrare nuovi amici e giocare con nuovi giocattoli e sostenerla una volta rientrati a casa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ricordando le situazioni stimolanti e piacevoli che si sono vissute insieme. </a:t>
            </a:r>
          </a:p>
          <a:p>
            <a:pPr lvl="0">
              <a:lnSpc>
                <a:spcPct val="150000"/>
              </a:lnSpc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- Non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vivere come una "antagonista" l'educatrice, ma considerarla piuttosto come una "compagna" che condivide con "voi" la nuova esperienza. </a:t>
            </a:r>
          </a:p>
          <a:p>
            <a:pPr lvl="0">
              <a:lnSpc>
                <a:spcPct val="150000"/>
              </a:lnSpc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- Affidarsi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ai piccoli suggerimenti delle educatrici, nel momento dell'ingresso all'asilo nido.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530352"/>
            <a:ext cx="8640960" cy="4187952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  <a:buFontTx/>
              <a:buChar char="-"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Accettare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le prime proposte di provare a distaccarsi dal proprio bimbo per un tempo molto ridotto, con fiducia; se le educatrici ve lo propongono è perché hanno notato nel bambino segnali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positivi.</a:t>
            </a:r>
          </a:p>
          <a:p>
            <a:pPr lvl="0">
              <a:lnSpc>
                <a:spcPct val="170000"/>
              </a:lnSpc>
              <a:buFontTx/>
              <a:buChar char="-"/>
            </a:pP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70000"/>
              </a:lnSpc>
              <a:buNone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- I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segnali di disagio del bambino (pianto forte e prolungato, il non voler staccarsi fisicamente dalla mamma ecc...) non devono far pensare subito ad un fallimento della nuova esperienza, ma costituiscono un fatto passeggero, destinato ad attenuarsi e a scomparire. I tempi dell'ambientamento non sono uguali per tutti ed ogni bambino ha proprie originali sensazioni e comportamenti che occorre rispettare. </a:t>
            </a:r>
          </a:p>
          <a:p>
            <a:pPr>
              <a:lnSpc>
                <a:spcPct val="170000"/>
              </a:lnSpc>
            </a:pP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530352"/>
            <a:ext cx="8712968" cy="4187952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-  Può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accadere frequentemente che le insegnanti vi rivolgano piccole richieste oppure vi chiedano di rivedere i tempi e modi dell'ambientamento, tenete presente che tali richieste sono sempre finalizzate al benessere del bambino. </a:t>
            </a:r>
          </a:p>
          <a:p>
            <a:pPr lvl="0">
              <a:lnSpc>
                <a:spcPct val="150000"/>
              </a:lnSpc>
              <a:buNone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-   Se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vi sono dubbi od incomprensioni parlatene con franchezza con le educatrici, perché l'ambientamento è un percorso a tre (bambino-genitore-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educatrice)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-   Cercate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il più possibile di partecipare ai momenti di vita sociale dell'asilo nido (assemblee, feste ecc..), perché ciò vi consentirà, non solo di conoscere maggiormente l'ambiente e le persone del nido, ma di condividere e sostenere in modo più significativo l'esperienza del vostro bambino, sentendovi attivi e "protagonisti". </a:t>
            </a:r>
          </a:p>
          <a:p>
            <a:pPr>
              <a:lnSpc>
                <a:spcPct val="150000"/>
              </a:lnSpc>
            </a:pP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88913"/>
          <a:ext cx="9075738" cy="6669087"/>
        </p:xfrm>
        <a:graphic>
          <a:graphicData uri="http://schemas.openxmlformats.org/presentationml/2006/ole">
            <p:oleObj spid="_x0000_s1026" name="Document" r:id="rId3" imgW="9717071" imgH="651821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</TotalTime>
  <Words>544</Words>
  <Application>Microsoft Office PowerPoint</Application>
  <PresentationFormat>Presentazione su schermo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Astro</vt:lpstr>
      <vt:lpstr>Documento di Microsoft Office Word 97 - 2003</vt:lpstr>
      <vt:lpstr>Chi ha Paura di entrare all’asilo?</vt:lpstr>
      <vt:lpstr>Il punto di vista del bambino</vt:lpstr>
      <vt:lpstr>Il punto di vista del Genitore</vt:lpstr>
      <vt:lpstr>Diapositiva 4</vt:lpstr>
      <vt:lpstr>Il punto di vista dell’educatore</vt:lpstr>
      <vt:lpstr>Suggerimenti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 ha Paura di entrare all’asilo?</dc:title>
  <dc:creator>Paola</dc:creator>
  <cp:lastModifiedBy>Paola</cp:lastModifiedBy>
  <cp:revision>3</cp:revision>
  <dcterms:created xsi:type="dcterms:W3CDTF">2024-10-01T09:20:50Z</dcterms:created>
  <dcterms:modified xsi:type="dcterms:W3CDTF">2024-10-01T09:41:28Z</dcterms:modified>
</cp:coreProperties>
</file>